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5A17FB-4836-465F-8CA1-4616087DB92F}" v="164" dt="2021-12-01T02:19:27.7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243" autoAdjust="0"/>
  </p:normalViewPr>
  <p:slideViewPr>
    <p:cSldViewPr snapToGrid="0">
      <p:cViewPr varScale="1">
        <p:scale>
          <a:sx n="72" d="100"/>
          <a:sy n="72" d="100"/>
        </p:scale>
        <p:origin x="13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8D77-74F0-4CEE-AFE2-8263A9F79E74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DCEE-DF7D-48D9-9CD1-4988154738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6913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8D77-74F0-4CEE-AFE2-8263A9F79E74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DCEE-DF7D-48D9-9CD1-4988154738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7184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8D77-74F0-4CEE-AFE2-8263A9F79E74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DCEE-DF7D-48D9-9CD1-4988154738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1279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8D77-74F0-4CEE-AFE2-8263A9F79E74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DCEE-DF7D-48D9-9CD1-4988154738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362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8D77-74F0-4CEE-AFE2-8263A9F79E74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DCEE-DF7D-48D9-9CD1-4988154738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989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8D77-74F0-4CEE-AFE2-8263A9F79E74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DCEE-DF7D-48D9-9CD1-4988154738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1325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8D77-74F0-4CEE-AFE2-8263A9F79E74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DCEE-DF7D-48D9-9CD1-4988154738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7481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8D77-74F0-4CEE-AFE2-8263A9F79E74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DCEE-DF7D-48D9-9CD1-4988154738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2605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8D77-74F0-4CEE-AFE2-8263A9F79E74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DCEE-DF7D-48D9-9CD1-4988154738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8838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8D77-74F0-4CEE-AFE2-8263A9F79E74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DCEE-DF7D-48D9-9CD1-4988154738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1556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8D77-74F0-4CEE-AFE2-8263A9F79E74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DCEE-DF7D-48D9-9CD1-4988154738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7319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88D77-74F0-4CEE-AFE2-8263A9F79E74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8DCEE-DF7D-48D9-9CD1-4988154738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210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07B28B1B-108E-4A57-AB33-6A45AB8AD73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3700" y="0"/>
            <a:ext cx="9902300" cy="6858000"/>
          </a:xfrm>
          <a:prstGeom prst="rect">
            <a:avLst/>
          </a:prstGeom>
        </p:spPr>
      </p:pic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F2764062-0F28-481E-A3CD-2BE5E2053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025378"/>
              </p:ext>
            </p:extLst>
          </p:nvPr>
        </p:nvGraphicFramePr>
        <p:xfrm>
          <a:off x="0" y="1233998"/>
          <a:ext cx="9902298" cy="5624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4614">
                  <a:extLst>
                    <a:ext uri="{9D8B030D-6E8A-4147-A177-3AD203B41FA5}">
                      <a16:colId xmlns:a16="http://schemas.microsoft.com/office/drawing/2014/main" val="1849876994"/>
                    </a:ext>
                  </a:extLst>
                </a:gridCol>
                <a:gridCol w="1414614">
                  <a:extLst>
                    <a:ext uri="{9D8B030D-6E8A-4147-A177-3AD203B41FA5}">
                      <a16:colId xmlns:a16="http://schemas.microsoft.com/office/drawing/2014/main" val="2007074116"/>
                    </a:ext>
                  </a:extLst>
                </a:gridCol>
                <a:gridCol w="1414614">
                  <a:extLst>
                    <a:ext uri="{9D8B030D-6E8A-4147-A177-3AD203B41FA5}">
                      <a16:colId xmlns:a16="http://schemas.microsoft.com/office/drawing/2014/main" val="2419363978"/>
                    </a:ext>
                  </a:extLst>
                </a:gridCol>
                <a:gridCol w="1414614">
                  <a:extLst>
                    <a:ext uri="{9D8B030D-6E8A-4147-A177-3AD203B41FA5}">
                      <a16:colId xmlns:a16="http://schemas.microsoft.com/office/drawing/2014/main" val="3847534516"/>
                    </a:ext>
                  </a:extLst>
                </a:gridCol>
                <a:gridCol w="1414614">
                  <a:extLst>
                    <a:ext uri="{9D8B030D-6E8A-4147-A177-3AD203B41FA5}">
                      <a16:colId xmlns:a16="http://schemas.microsoft.com/office/drawing/2014/main" val="2282264612"/>
                    </a:ext>
                  </a:extLst>
                </a:gridCol>
                <a:gridCol w="1414614">
                  <a:extLst>
                    <a:ext uri="{9D8B030D-6E8A-4147-A177-3AD203B41FA5}">
                      <a16:colId xmlns:a16="http://schemas.microsoft.com/office/drawing/2014/main" val="1336086717"/>
                    </a:ext>
                  </a:extLst>
                </a:gridCol>
                <a:gridCol w="1414614">
                  <a:extLst>
                    <a:ext uri="{9D8B030D-6E8A-4147-A177-3AD203B41FA5}">
                      <a16:colId xmlns:a16="http://schemas.microsoft.com/office/drawing/2014/main" val="4045145845"/>
                    </a:ext>
                  </a:extLst>
                </a:gridCol>
              </a:tblGrid>
              <a:tr h="37479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星期日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星期一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星期二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星期三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星期四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星期五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星期六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659059"/>
                  </a:ext>
                </a:extLst>
              </a:tr>
              <a:tr h="862331">
                <a:tc gridSpan="3"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            參與活動適合年齡</a:t>
                      </a:r>
                      <a:r>
                        <a:rPr kumimoji="0" lang="en-US" altLang="zh-TW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幼兒活動</a:t>
                      </a:r>
                      <a:r>
                        <a:rPr kumimoji="0" lang="en-US" altLang="zh-TW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</a:t>
                      </a:r>
                      <a:r>
                        <a:rPr kumimoji="0" lang="zh-TW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～</a:t>
                      </a:r>
                      <a:r>
                        <a:rPr kumimoji="0" lang="en-US" altLang="zh-TW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</a:t>
                      </a:r>
                      <a:r>
                        <a:rPr kumimoji="0" lang="zh-TW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歲</a:t>
                      </a:r>
                      <a:r>
                        <a:rPr kumimoji="0" lang="zh-TW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</a:t>
                      </a:r>
                      <a:r>
                        <a:rPr kumimoji="0" lang="zh-TW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親子活動</a:t>
                      </a:r>
                      <a:r>
                        <a:rPr kumimoji="0" lang="en-US" altLang="zh-TW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</a:t>
                      </a:r>
                      <a:r>
                        <a:rPr kumimoji="0" lang="zh-TW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～</a:t>
                      </a:r>
                      <a:r>
                        <a:rPr kumimoji="0" lang="en-US" altLang="zh-TW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6</a:t>
                      </a:r>
                      <a:r>
                        <a:rPr kumimoji="0" lang="zh-TW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歲</a:t>
                      </a:r>
                      <a:endParaRPr kumimoji="0" lang="zh-TW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/>
                        <a:t>2</a:t>
                      </a:r>
                    </a:p>
                    <a:p>
                      <a:pPr algn="ctr"/>
                      <a:r>
                        <a:rPr lang="en-US" altLang="zh-TW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10:00[</a:t>
                      </a:r>
                      <a:r>
                        <a:rPr lang="zh-TW" altLang="en-US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幼兒活動</a:t>
                      </a:r>
                      <a:r>
                        <a:rPr lang="en-US" altLang="zh-TW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]</a:t>
                      </a:r>
                    </a:p>
                    <a:p>
                      <a:pPr algn="ctr"/>
                      <a:r>
                        <a:rPr lang="zh-TW" altLang="en-US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幼兒律動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/>
                        <a:t>3</a:t>
                      </a:r>
                    </a:p>
                    <a:p>
                      <a:pPr algn="ctr"/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公休日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6977256"/>
                  </a:ext>
                </a:extLst>
              </a:tr>
              <a:tr h="749593">
                <a:tc rowSpan="2">
                  <a:txBody>
                    <a:bodyPr/>
                    <a:lstStyle/>
                    <a:p>
                      <a:pPr algn="r"/>
                      <a:r>
                        <a:rPr lang="en-US" altLang="zh-TW" dirty="0"/>
                        <a:t>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14:00[</a:t>
                      </a: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親子活動</a:t>
                      </a: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藝起玩彩虹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US" altLang="zh-TW" sz="1800" dirty="0"/>
                        <a:t>6</a:t>
                      </a:r>
                    </a:p>
                    <a:p>
                      <a:pPr algn="ctr"/>
                      <a:r>
                        <a:rPr lang="en-US" altLang="zh-TW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10:00[</a:t>
                      </a:r>
                      <a:r>
                        <a:rPr lang="zh-TW" altLang="en-US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幼兒活動</a:t>
                      </a:r>
                      <a:r>
                        <a:rPr lang="en-US" altLang="zh-TW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]</a:t>
                      </a:r>
                    </a:p>
                    <a:p>
                      <a:pPr algn="ctr"/>
                      <a:r>
                        <a:rPr lang="zh-TW" altLang="en-US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小瓢蟲躲貓貓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US" altLang="zh-TW" dirty="0"/>
                        <a:t>7</a:t>
                      </a:r>
                    </a:p>
                    <a:p>
                      <a:pPr algn="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US" altLang="zh-TW" dirty="0"/>
                        <a:t>8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US" altLang="zh-TW" dirty="0"/>
                        <a:t>9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US" altLang="zh-TW" dirty="0"/>
                        <a:t>10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公休日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/>
                        <a:t>11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10:00</a:t>
                      </a: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博愛醫院</a:t>
                      </a:r>
                      <a:endParaRPr kumimoji="0" lang="en-US" altLang="zh-TW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聯合早療篩檢</a:t>
                      </a:r>
                      <a:endParaRPr kumimoji="0" lang="en-US" altLang="zh-TW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363118"/>
                  </a:ext>
                </a:extLst>
              </a:tr>
              <a:tr h="46849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14:00[</a:t>
                      </a: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親職講座</a:t>
                      </a: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氣球的秘密</a:t>
                      </a:r>
                      <a:endParaRPr kumimoji="0" lang="en-US" altLang="zh-TW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770598"/>
                  </a:ext>
                </a:extLst>
              </a:tr>
              <a:tr h="529141">
                <a:tc rowSpan="3">
                  <a:txBody>
                    <a:bodyPr/>
                    <a:lstStyle/>
                    <a:p>
                      <a:pPr algn="r"/>
                      <a:r>
                        <a:rPr lang="en-US" altLang="zh-TW" sz="1050" b="1" dirty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200" b="1" dirty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10:00</a:t>
                      </a:r>
                      <a:r>
                        <a:rPr lang="en-US" altLang="zh-TW" sz="1050" b="1" dirty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</a:t>
                      </a:r>
                      <a:r>
                        <a:rPr lang="en-US" altLang="zh-TW" dirty="0"/>
                        <a:t>12</a:t>
                      </a:r>
                      <a:endParaRPr kumimoji="0" lang="en-US" altLang="zh-TW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[</a:t>
                      </a:r>
                      <a:r>
                        <a:rPr kumimoji="0" lang="zh-TW" alt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育兒準備</a:t>
                      </a:r>
                      <a:r>
                        <a:rPr kumimoji="0" lang="en-US" altLang="zh-TW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&amp;</a:t>
                      </a:r>
                      <a:r>
                        <a:rPr kumimoji="0" lang="zh-TW" alt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親子活動</a:t>
                      </a:r>
                      <a:r>
                        <a:rPr kumimoji="0" lang="en-US" altLang="zh-TW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一口小飯糰</a:t>
                      </a: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&amp;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馬克的魔法秀</a:t>
                      </a:r>
                      <a:endParaRPr kumimoji="0" lang="en-US" altLang="zh-TW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線上活動</a:t>
                      </a: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r"/>
                      <a:r>
                        <a:rPr lang="en-US" altLang="zh-TW" sz="1800" dirty="0">
                          <a:latin typeface="+mn-lt"/>
                          <a:ea typeface="標楷體" panose="03000509000000000000" pitchFamily="65" charset="-12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10:00[</a:t>
                      </a: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育兒準備</a:t>
                      </a: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寶貝按摩小教室</a:t>
                      </a:r>
                      <a:endParaRPr kumimoji="0" lang="zh-TW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algn="ctr"/>
                      <a:endParaRPr lang="en-US" altLang="zh-TW" sz="1200" b="1" dirty="0">
                        <a:solidFill>
                          <a:srgbClr val="00B05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r"/>
                      <a:r>
                        <a:rPr lang="en-US" altLang="zh-TW" dirty="0"/>
                        <a:t>14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10:00[</a:t>
                      </a: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幼兒活動</a:t>
                      </a: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樹葉蓋印畫</a:t>
                      </a:r>
                    </a:p>
                    <a:p>
                      <a:pPr algn="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r"/>
                      <a:r>
                        <a:rPr lang="en-US" altLang="zh-TW" dirty="0"/>
                        <a:t>16</a:t>
                      </a:r>
                    </a:p>
                    <a:p>
                      <a:pPr algn="ctr"/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消毒日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r"/>
                      <a:r>
                        <a:rPr lang="en-US" altLang="zh-TW" dirty="0"/>
                        <a:t>17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公休日</a:t>
                      </a:r>
                    </a:p>
                    <a:p>
                      <a:pPr algn="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US" altLang="zh-TW" sz="1800" dirty="0">
                          <a:latin typeface="+mn-lt"/>
                          <a:ea typeface="標楷體" panose="03000509000000000000" pitchFamily="65" charset="-120"/>
                        </a:rPr>
                        <a:t>18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10:00[</a:t>
                      </a: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親職講座</a:t>
                      </a: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家中氣氛加芬學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002204"/>
                  </a:ext>
                </a:extLst>
              </a:tr>
              <a:tr h="210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業務會議</a:t>
                      </a:r>
                      <a:endParaRPr lang="en-US" altLang="zh-TW" sz="14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下午休館</a:t>
                      </a:r>
                      <a:endParaRPr lang="en-US" altLang="zh-TW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906369"/>
                  </a:ext>
                </a:extLst>
              </a:tr>
              <a:tr h="4619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14:00[</a:t>
                      </a: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親職講座</a:t>
                      </a: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數藝園遊會</a:t>
                      </a:r>
                      <a:endParaRPr kumimoji="0" lang="en-US" altLang="zh-TW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544483"/>
                  </a:ext>
                </a:extLst>
              </a:tr>
              <a:tr h="1030690"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/>
                        <a:t>19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10:00[</a:t>
                      </a: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親子活動</a:t>
                      </a: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夜空轉盤創作</a:t>
                      </a:r>
                      <a:endParaRPr lang="en-US" altLang="zh-TW" dirty="0"/>
                    </a:p>
                    <a:p>
                      <a:pPr algn="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/>
                        <a:t>20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/>
                        <a:t>21</a:t>
                      </a:r>
                    </a:p>
                    <a:p>
                      <a:pPr algn="ctr"/>
                      <a:endParaRPr lang="en-US" altLang="zh-TW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en-US" altLang="zh-TW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14:00[</a:t>
                      </a:r>
                      <a:r>
                        <a:rPr lang="zh-TW" altLang="en-US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照顧者團體</a:t>
                      </a:r>
                      <a:r>
                        <a:rPr lang="en-US" altLang="zh-TW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]</a:t>
                      </a:r>
                    </a:p>
                    <a:p>
                      <a:pPr algn="ctr"/>
                      <a:r>
                        <a:rPr lang="zh-TW" altLang="en-US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曼陀羅杯墊</a:t>
                      </a:r>
                      <a:endParaRPr lang="en-US" altLang="zh-TW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/>
                        <a:t>22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/>
                        <a:t>23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/>
                        <a:t>24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公休日</a:t>
                      </a:r>
                    </a:p>
                    <a:p>
                      <a:pPr algn="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/>
                        <a:t>25</a:t>
                      </a:r>
                    </a:p>
                    <a:p>
                      <a:pPr algn="ctr"/>
                      <a:r>
                        <a:rPr lang="en-US" altLang="zh-TW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altLang="en-US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altLang="zh-TW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altLang="en-US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點</a:t>
                      </a:r>
                      <a:r>
                        <a:rPr lang="en-US" altLang="zh-TW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[</a:t>
                      </a:r>
                      <a:r>
                        <a:rPr lang="zh-TW" altLang="en-US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幼兒活動</a:t>
                      </a:r>
                      <a:r>
                        <a:rPr lang="en-US" altLang="zh-TW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]</a:t>
                      </a:r>
                    </a:p>
                    <a:p>
                      <a:pPr algn="ctr"/>
                      <a:r>
                        <a:rPr lang="zh-TW" altLang="en-US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幼兒泡泡秀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036760"/>
                  </a:ext>
                </a:extLst>
              </a:tr>
              <a:tr h="936991"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/>
                        <a:t>26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10:00[</a:t>
                      </a: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創新活動</a:t>
                      </a: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麥當勞故事屋</a:t>
                      </a:r>
                      <a:endParaRPr kumimoji="0" lang="en-US" altLang="zh-TW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線上活動</a:t>
                      </a: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/>
                        <a:t>27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/>
                        <a:t>28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/>
                        <a:t>29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/>
                        <a:t>30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/>
                        <a:t>31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公休日</a:t>
                      </a:r>
                      <a:endParaRPr lang="en-US" altLang="zh-TW" dirty="0"/>
                    </a:p>
                    <a:p>
                      <a:pPr algn="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598417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id="{CBC4AB0A-EED9-478A-9857-B5387CF2CC12}"/>
              </a:ext>
            </a:extLst>
          </p:cNvPr>
          <p:cNvSpPr txBox="1"/>
          <p:nvPr/>
        </p:nvSpPr>
        <p:spPr>
          <a:xfrm>
            <a:off x="2687345" y="95811"/>
            <a:ext cx="50425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娃娃體W7" panose="040B0709000000000000" pitchFamily="81" charset="-120"/>
                <a:ea typeface="華康娃娃體W7" panose="040B0709000000000000" pitchFamily="81" charset="-120"/>
                <a:cs typeface="+mn-cs"/>
              </a:rPr>
              <a:t>員山親子館 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娃娃體W7" panose="040B0709000000000000" pitchFamily="81" charset="-120"/>
              <a:ea typeface="華康娃娃體W7" panose="040B0709000000000000" pitchFamily="81" charset="-12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娃娃體W7" panose="040B0709000000000000" pitchFamily="81" charset="-120"/>
                <a:ea typeface="華康娃娃體W7" panose="040B0709000000000000" pitchFamily="81" charset="-120"/>
                <a:cs typeface="+mn-cs"/>
              </a:rPr>
              <a:t>12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娃娃體W7" panose="040B0709000000000000" pitchFamily="81" charset="-120"/>
                <a:ea typeface="華康娃娃體W7" panose="040B0709000000000000" pitchFamily="81" charset="-120"/>
                <a:cs typeface="+mn-cs"/>
              </a:rPr>
              <a:t>月行事曆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DF9BAF7-D606-41E3-87E5-0AF7BF7E4265}"/>
              </a:ext>
            </a:extLst>
          </p:cNvPr>
          <p:cNvSpPr txBox="1"/>
          <p:nvPr/>
        </p:nvSpPr>
        <p:spPr>
          <a:xfrm>
            <a:off x="-91367" y="319960"/>
            <a:ext cx="41091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★</a:t>
            </a:r>
            <a:r>
              <a:rPr kumimoji="0" lang="zh-TW" alt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每週二、三開放諮詢預約，上下午時段各限一組</a:t>
            </a:r>
            <a:endParaRPr kumimoji="0" lang="en-US" altLang="zh-TW" sz="1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★館內禁止飲食</a:t>
            </a:r>
            <a:endParaRPr kumimoji="0" lang="en-US" altLang="zh-TW" sz="1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Posterama" panose="020B0504020200020000" pitchFamily="34" charset="0"/>
              </a:rPr>
              <a:t>★入館之成人請著襪和戴口罩進場</a:t>
            </a:r>
            <a:endParaRPr kumimoji="0" lang="en-US" altLang="zh-TW" sz="1400" b="1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Posterama" panose="020B0504020200020000" pitchFamily="34" charset="0"/>
            </a:endParaRPr>
          </a:p>
          <a:p>
            <a:pPr marL="0" marR="0" lvl="0" indent="0" algn="l" defTabSz="914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Posterama" panose="020B0504020200020000" pitchFamily="34" charset="0"/>
              </a:rPr>
              <a:t>★活動時間人數滿額則不開放入館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053BC8B-4931-4EC8-8C62-F182146695E2}"/>
              </a:ext>
            </a:extLst>
          </p:cNvPr>
          <p:cNvSpPr txBox="1"/>
          <p:nvPr/>
        </p:nvSpPr>
        <p:spPr>
          <a:xfrm>
            <a:off x="6773661" y="427681"/>
            <a:ext cx="26055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服務時間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上午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09:00~11:30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       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下午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14:00~15:30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電話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:03-9221710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、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03-9221810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EE5EDC2C-7013-441C-804F-BB801B1BF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4892" y="6205651"/>
            <a:ext cx="875877" cy="7200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6171DB87-F683-4D94-9391-6F5D8A22C2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1778" y1="25778" x2="50667" y2="53778"/>
                        <a14:foregroundMark x1="50667" y1="53778" x2="77333" y2="42667"/>
                        <a14:foregroundMark x1="77333" y1="42667" x2="43556" y2="39556"/>
                        <a14:foregroundMark x1="43556" y1="39556" x2="32444" y2="28889"/>
                        <a14:foregroundMark x1="24000" y1="30222" x2="52444" y2="56444"/>
                        <a14:foregroundMark x1="52444" y1="56444" x2="44444" y2="46667"/>
                        <a14:foregroundMark x1="52444" y1="47556" x2="75111" y2="57778"/>
                        <a14:foregroundMark x1="75111" y1="57778" x2="70222" y2="59556"/>
                        <a14:foregroundMark x1="57333" y1="58222" x2="54222" y2="68889"/>
                        <a14:foregroundMark x1="38667" y1="75556" x2="40000" y2="75556"/>
                        <a14:foregroundMark x1="59556" y1="78667" x2="59556" y2="78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15070">
            <a:off x="2321235" y="3143351"/>
            <a:ext cx="540000" cy="540000"/>
          </a:xfrm>
          <a:prstGeom prst="rect">
            <a:avLst/>
          </a:prstGeom>
        </p:spPr>
      </p:pic>
      <p:pic>
        <p:nvPicPr>
          <p:cNvPr id="13" name="圖片 12" descr="一張含有 布 的圖片&#10;&#10;自動產生的描述">
            <a:extLst>
              <a:ext uri="{FF2B5EF4-FFF2-40B4-BE49-F238E27FC236}">
                <a16:creationId xmlns:a16="http://schemas.microsoft.com/office/drawing/2014/main" id="{A58BD259-4579-4E23-A21A-BF26876B0A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35000" y1="35278" x2="35000" y2="35278"/>
                        <a14:backgroundMark x1="26389" y1="54444" x2="26389" y2="54444"/>
                        <a14:backgroundMark x1="26389" y1="54722" x2="26389" y2="54722"/>
                        <a14:backgroundMark x1="26667" y1="55278" x2="26667" y2="55278"/>
                        <a14:backgroundMark x1="26944" y1="55833" x2="26944" y2="55833"/>
                        <a14:backgroundMark x1="26389" y1="56944" x2="26389" y2="56944"/>
                        <a14:backgroundMark x1="46667" y1="71111" x2="46667" y2="71111"/>
                        <a14:backgroundMark x1="45556" y1="70556" x2="45556" y2="70556"/>
                        <a14:backgroundMark x1="38889" y1="79444" x2="38889" y2="79444"/>
                        <a14:backgroundMark x1="53611" y1="52222" x2="53611" y2="52222"/>
                        <a14:backgroundMark x1="53889" y1="50556" x2="53889" y2="50556"/>
                        <a14:backgroundMark x1="53611" y1="51389" x2="53611" y2="51389"/>
                        <a14:backgroundMark x1="53333" y1="51389" x2="53333" y2="51389"/>
                        <a14:backgroundMark x1="53056" y1="50833" x2="53056" y2="50833"/>
                        <a14:backgroundMark x1="53889" y1="50278" x2="53889" y2="50278"/>
                        <a14:backgroundMark x1="53889" y1="50000" x2="53889" y2="50000"/>
                        <a14:backgroundMark x1="53611" y1="48611" x2="53611" y2="48611"/>
                        <a14:backgroundMark x1="53611" y1="48611" x2="53611" y2="48611"/>
                        <a14:backgroundMark x1="53889" y1="50556" x2="53889" y2="51389"/>
                        <a14:backgroundMark x1="54722" y1="50278" x2="53056" y2="34167"/>
                        <a14:backgroundMark x1="53056" y1="34167" x2="52500" y2="33333"/>
                        <a14:backgroundMark x1="53333" y1="47778" x2="53333" y2="4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391661">
            <a:off x="3632484" y="4229835"/>
            <a:ext cx="900000" cy="900000"/>
          </a:xfrm>
          <a:prstGeom prst="rect">
            <a:avLst/>
          </a:prstGeom>
        </p:spPr>
      </p:pic>
      <p:pic>
        <p:nvPicPr>
          <p:cNvPr id="15" name="圖片 14" descr="一張含有 向量圖形 的圖片&#10;&#10;自動產生的描述">
            <a:extLst>
              <a:ext uri="{FF2B5EF4-FFF2-40B4-BE49-F238E27FC236}">
                <a16:creationId xmlns:a16="http://schemas.microsoft.com/office/drawing/2014/main" id="{D018A125-2A23-4F30-BC4C-D086121185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1389" y1="38056" x2="46944" y2="47500"/>
                        <a14:backgroundMark x1="58889" y1="39444" x2="58889" y2="39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17296">
            <a:off x="5508585" y="2065034"/>
            <a:ext cx="900000" cy="900000"/>
          </a:xfrm>
          <a:prstGeom prst="rect">
            <a:avLst/>
          </a:prstGeom>
        </p:spPr>
      </p:pic>
      <p:pic>
        <p:nvPicPr>
          <p:cNvPr id="17" name="圖片 16" descr="一張含有 向量圖形, 名片 的圖片&#10;&#10;自動產生的描述">
            <a:extLst>
              <a:ext uri="{FF2B5EF4-FFF2-40B4-BE49-F238E27FC236}">
                <a16:creationId xmlns:a16="http://schemas.microsoft.com/office/drawing/2014/main" id="{EDAE7E53-D43D-4F67-9B37-BC31C76E1C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7500" y1="31389" x2="67500" y2="31389"/>
                        <a14:foregroundMark x1="66667" y1="31389" x2="66667" y2="31389"/>
                        <a14:foregroundMark x1="66667" y1="31944" x2="66667" y2="31944"/>
                        <a14:foregroundMark x1="66111" y1="31944" x2="66111" y2="31944"/>
                        <a14:foregroundMark x1="67222" y1="31667" x2="67222" y2="31667"/>
                        <a14:backgroundMark x1="34167" y1="48889" x2="34167" y2="48889"/>
                        <a14:backgroundMark x1="65278" y1="38333" x2="65278" y2="38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6274" y="4229835"/>
            <a:ext cx="900000" cy="900000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2A3C9709-806A-47A9-9FED-9265222BE21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23462" y1="31308" x2="23462" y2="31308"/>
                        <a14:foregroundMark x1="22462" y1="48538" x2="22462" y2="48538"/>
                        <a14:foregroundMark x1="59692" y1="23308" x2="59692" y2="23308"/>
                        <a14:foregroundMark x1="73846" y1="34154" x2="73846" y2="341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3505" y="5400701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53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921</TotalTime>
  <Words>294</Words>
  <Application>Microsoft Office PowerPoint</Application>
  <PresentationFormat>A4 紙張 (210x297 公釐)</PresentationFormat>
  <Paragraphs>93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華康娃娃體W7</vt:lpstr>
      <vt:lpstr>標楷體</vt:lpstr>
      <vt:lpstr>Arial</vt:lpstr>
      <vt:lpstr>Calibri</vt:lpstr>
      <vt:lpstr>Calibri Light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怡萱 江</dc:creator>
  <cp:lastModifiedBy>親子館 員山</cp:lastModifiedBy>
  <cp:revision>5</cp:revision>
  <dcterms:created xsi:type="dcterms:W3CDTF">2021-06-15T02:58:52Z</dcterms:created>
  <dcterms:modified xsi:type="dcterms:W3CDTF">2021-12-02T08:06:35Z</dcterms:modified>
</cp:coreProperties>
</file>