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9926638" cy="14352588"/>
  <p:defaultTextStyle>
    <a:defPPr>
      <a:defRPr lang="zh-TW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37" autoAdjust="0"/>
  </p:normalViewPr>
  <p:slideViewPr>
    <p:cSldViewPr>
      <p:cViewPr varScale="1">
        <p:scale>
          <a:sx n="34" d="100"/>
          <a:sy n="34" d="100"/>
        </p:scale>
        <p:origin x="-2148" y="-60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20090" y="3976798"/>
            <a:ext cx="8161020" cy="274404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2620-C39F-4B4D-85C5-6D951253A13D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819E-2EA0-421D-A2C5-5B25BF52FA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34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2620-C39F-4B4D-85C5-6D951253A13D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819E-2EA0-421D-A2C5-5B25BF52FA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99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60870" y="512662"/>
            <a:ext cx="2160270" cy="1092284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80060" y="512662"/>
            <a:ext cx="6320790" cy="1092284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2620-C39F-4B4D-85C5-6D951253A13D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819E-2EA0-421D-A2C5-5B25BF52FA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851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2620-C39F-4B4D-85C5-6D951253A13D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819E-2EA0-421D-A2C5-5B25BF52FA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89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8429" y="5425868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2620-C39F-4B4D-85C5-6D951253A13D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819E-2EA0-421D-A2C5-5B25BF52FA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01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80060" y="2987043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80610" y="2987043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2620-C39F-4B4D-85C5-6D951253A13D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819E-2EA0-421D-A2C5-5B25BF52FA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639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80063" y="2865546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0063" y="4059769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877279" y="2865546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877279" y="4059769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2620-C39F-4B4D-85C5-6D951253A13D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819E-2EA0-421D-A2C5-5B25BF52FA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203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2620-C39F-4B4D-85C5-6D951253A13D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819E-2EA0-421D-A2C5-5B25BF52FA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51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2620-C39F-4B4D-85C5-6D951253A13D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819E-2EA0-421D-A2C5-5B25BF52FA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927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0062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53804" y="509697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80062" y="2678857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2620-C39F-4B4D-85C5-6D951253A13D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819E-2EA0-421D-A2C5-5B25BF52FA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51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81902" y="8961125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81902" y="10019036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2620-C39F-4B4D-85C5-6D951253A13D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819E-2EA0-421D-A2C5-5B25BF52FA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2161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80060" y="2987043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80060" y="11865191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92620-C39F-4B4D-85C5-6D951253A13D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280410" y="11865191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80860" y="11865191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9819E-2EA0-421D-A2C5-5B25BF52FA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571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3"/>
          <p:cNvSpPr>
            <a:spLocks noGrp="1"/>
          </p:cNvSpPr>
          <p:nvPr>
            <p:ph type="subTitle" idx="1"/>
          </p:nvPr>
        </p:nvSpPr>
        <p:spPr>
          <a:xfrm>
            <a:off x="256124" y="2180780"/>
            <a:ext cx="8433905" cy="8253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5000"/>
              </a:lnSpc>
            </a:pPr>
            <a:r>
              <a:rPr lang="zh-TW" altLang="en-US" sz="4000" b="1" dirty="0" smtClean="0">
                <a:solidFill>
                  <a:srgbClr val="C00000"/>
                </a:solidFill>
                <a:latin typeface="文鼎粗行楷" panose="03000809000000000000" pitchFamily="65" charset="-120"/>
                <a:ea typeface="文鼎粗行楷" panose="03000809000000000000" pitchFamily="65" charset="-120"/>
              </a:rPr>
              <a:t>活動</a:t>
            </a:r>
            <a:r>
              <a:rPr lang="zh-TW" altLang="en-US" sz="4000" b="1" dirty="0" smtClean="0">
                <a:solidFill>
                  <a:srgbClr val="C00000"/>
                </a:solidFill>
                <a:latin typeface="文鼎粗行楷" panose="03000809000000000000" pitchFamily="65" charset="-120"/>
                <a:ea typeface="文鼎粗行楷" panose="03000809000000000000" pitchFamily="65" charset="-120"/>
              </a:rPr>
              <a:t>日期</a:t>
            </a:r>
            <a:endParaRPr lang="en-US" altLang="zh-TW" sz="4000" b="1" dirty="0" smtClean="0">
              <a:solidFill>
                <a:srgbClr val="C00000"/>
              </a:solidFill>
              <a:latin typeface="文鼎粗行楷" panose="03000809000000000000" pitchFamily="65" charset="-120"/>
              <a:ea typeface="文鼎粗行楷" panose="03000809000000000000" pitchFamily="65" charset="-120"/>
            </a:endParaRPr>
          </a:p>
          <a:p>
            <a:pPr algn="l">
              <a:lnSpc>
                <a:spcPts val="5000"/>
              </a:lnSpc>
            </a:pPr>
            <a:r>
              <a:rPr lang="en-US" altLang="zh-TW" sz="4000" b="1" dirty="0" smtClean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113</a:t>
            </a:r>
            <a:r>
              <a:rPr lang="zh-TW" altLang="en-US" sz="4000" b="1" dirty="0" smtClean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年</a:t>
            </a:r>
            <a:r>
              <a:rPr lang="en-US" altLang="zh-TW" sz="4000" b="1" dirty="0" smtClean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4</a:t>
            </a:r>
            <a:r>
              <a:rPr lang="zh-TW" altLang="en-US" sz="4000" b="1" dirty="0" smtClean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月</a:t>
            </a:r>
            <a:r>
              <a:rPr lang="en-US" altLang="zh-TW" sz="4000" b="1" dirty="0" smtClean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20</a:t>
            </a:r>
            <a:r>
              <a:rPr lang="zh-TW" altLang="en-US" sz="4000" b="1" dirty="0" smtClean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日</a:t>
            </a:r>
            <a:r>
              <a:rPr lang="en-US" altLang="zh-TW" sz="4000" b="1" dirty="0" smtClean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(</a:t>
            </a:r>
            <a:r>
              <a:rPr lang="zh-TW" altLang="en-US" sz="4000" b="1" dirty="0" smtClean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六</a:t>
            </a:r>
            <a:r>
              <a:rPr lang="en-US" altLang="zh-TW" sz="4000" b="1" dirty="0" smtClean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)09</a:t>
            </a:r>
            <a:r>
              <a:rPr lang="zh-TW" altLang="en-US" sz="4000" b="1" dirty="0" smtClean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：</a:t>
            </a:r>
            <a:r>
              <a:rPr lang="en-US" altLang="zh-TW" sz="4000" b="1" dirty="0" smtClean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30-11</a:t>
            </a:r>
            <a:r>
              <a:rPr lang="zh-TW" altLang="en-US" sz="4000" b="1" dirty="0" smtClean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：</a:t>
            </a:r>
            <a:r>
              <a:rPr lang="en-US" altLang="zh-TW" sz="4000" b="1" dirty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0</a:t>
            </a:r>
            <a:r>
              <a:rPr lang="en-US" altLang="zh-TW" sz="4000" b="1" dirty="0" smtClean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0</a:t>
            </a:r>
          </a:p>
          <a:p>
            <a:pPr algn="l">
              <a:lnSpc>
                <a:spcPts val="5000"/>
              </a:lnSpc>
            </a:pPr>
            <a:r>
              <a:rPr lang="zh-TW" altLang="en-US" sz="4000" b="1" dirty="0" smtClean="0">
                <a:solidFill>
                  <a:srgbClr val="C00000"/>
                </a:solidFill>
                <a:latin typeface="文鼎粗行楷" panose="03000809000000000000" pitchFamily="65" charset="-120"/>
                <a:ea typeface="文鼎粗行楷" panose="03000809000000000000" pitchFamily="65" charset="-120"/>
              </a:rPr>
              <a:t>活動內容</a:t>
            </a:r>
            <a:endParaRPr lang="en-US" altLang="zh-TW" sz="4000" b="1" dirty="0" smtClean="0">
              <a:solidFill>
                <a:srgbClr val="C00000"/>
              </a:solidFill>
              <a:latin typeface="文鼎粗行楷" panose="03000809000000000000" pitchFamily="65" charset="-120"/>
              <a:ea typeface="文鼎粗行楷" panose="03000809000000000000" pitchFamily="65" charset="-120"/>
            </a:endParaRPr>
          </a:p>
          <a:p>
            <a:pPr algn="l">
              <a:lnSpc>
                <a:spcPts val="5000"/>
              </a:lnSpc>
            </a:pPr>
            <a:r>
              <a:rPr lang="zh-TW" altLang="en-US" sz="4000" b="1" dirty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長輩</a:t>
            </a:r>
            <a:r>
              <a:rPr lang="zh-TW" altLang="en-US" sz="4000" b="1" dirty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與我的教養觀念不同怎麼辦</a:t>
            </a:r>
            <a:r>
              <a:rPr lang="en-US" altLang="zh-TW" sz="4000" b="1" dirty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?</a:t>
            </a:r>
          </a:p>
          <a:p>
            <a:pPr algn="l">
              <a:lnSpc>
                <a:spcPts val="5000"/>
              </a:lnSpc>
            </a:pPr>
            <a:r>
              <a:rPr lang="en-US" altLang="zh-TW" sz="4000" b="1" dirty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1.</a:t>
            </a:r>
            <a:r>
              <a:rPr lang="zh-TW" altLang="en-US" sz="4000" b="1" dirty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原生家庭解碼</a:t>
            </a:r>
            <a:r>
              <a:rPr lang="zh-TW" altLang="en-US" sz="4000" b="1" dirty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。</a:t>
            </a:r>
            <a:endParaRPr lang="en-US" altLang="zh-TW" sz="4000" b="1" dirty="0">
              <a:solidFill>
                <a:srgbClr val="00B050"/>
              </a:solidFill>
              <a:latin typeface="華康兒風體W3" panose="020F0400000000000000" pitchFamily="34" charset="-120"/>
              <a:ea typeface="華康兒風體W3" panose="020F0400000000000000" pitchFamily="34" charset="-120"/>
            </a:endParaRPr>
          </a:p>
          <a:p>
            <a:pPr algn="l">
              <a:lnSpc>
                <a:spcPts val="5000"/>
              </a:lnSpc>
            </a:pPr>
            <a:r>
              <a:rPr lang="en-US" altLang="zh-TW" sz="4000" b="1" dirty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2</a:t>
            </a:r>
            <a:r>
              <a:rPr lang="en-US" altLang="zh-TW" sz="4000" b="1" dirty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.</a:t>
            </a:r>
            <a:r>
              <a:rPr lang="zh-TW" altLang="en-US" sz="4000" b="1" dirty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建立家庭好關係</a:t>
            </a:r>
            <a:r>
              <a:rPr lang="en-US" altLang="zh-TW" sz="4000" b="1" dirty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-</a:t>
            </a:r>
            <a:r>
              <a:rPr lang="zh-TW" altLang="en-US" sz="4000" b="1" dirty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教養隊友好好說。</a:t>
            </a:r>
            <a:r>
              <a:rPr lang="en-US" altLang="zh-TW" sz="4000" b="1" dirty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3.</a:t>
            </a:r>
            <a:r>
              <a:rPr lang="zh-TW" altLang="en-US" sz="4000" b="1" dirty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建立家庭教養原則</a:t>
            </a:r>
            <a:r>
              <a:rPr lang="zh-TW" altLang="en-US" sz="4000" b="1" dirty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。</a:t>
            </a:r>
            <a:endParaRPr lang="en-US" altLang="zh-TW" sz="4000" b="1" dirty="0">
              <a:solidFill>
                <a:srgbClr val="00B050"/>
              </a:solidFill>
              <a:latin typeface="華康兒風體W3" panose="020F0400000000000000" pitchFamily="34" charset="-120"/>
              <a:ea typeface="華康兒風體W3" panose="020F0400000000000000" pitchFamily="34" charset="-120"/>
            </a:endParaRPr>
          </a:p>
          <a:p>
            <a:pPr algn="l">
              <a:lnSpc>
                <a:spcPts val="5000"/>
              </a:lnSpc>
            </a:pPr>
            <a:r>
              <a:rPr lang="zh-TW" altLang="en-US" sz="4000" b="1" dirty="0">
                <a:solidFill>
                  <a:srgbClr val="C00000"/>
                </a:solidFill>
                <a:latin typeface="文鼎粗行楷" panose="03000809000000000000" pitchFamily="65" charset="-120"/>
                <a:ea typeface="文鼎粗行楷" panose="03000809000000000000" pitchFamily="65" charset="-120"/>
              </a:rPr>
              <a:t>講師</a:t>
            </a:r>
            <a:r>
              <a:rPr lang="en-US" altLang="zh-TW" sz="4000" b="1" dirty="0" smtClean="0">
                <a:solidFill>
                  <a:srgbClr val="C00000"/>
                </a:solidFill>
                <a:latin typeface="文鼎粗行楷" panose="03000809000000000000" pitchFamily="65" charset="-120"/>
                <a:ea typeface="文鼎粗行楷" panose="03000809000000000000" pitchFamily="65" charset="-120"/>
              </a:rPr>
              <a:t>:</a:t>
            </a:r>
            <a:r>
              <a:rPr lang="zh-TW" altLang="en-US" sz="4000" b="1" dirty="0">
                <a:solidFill>
                  <a:srgbClr val="00B050"/>
                </a:solidFill>
                <a:latin typeface="華康兒風體W3" panose="020F0400000000000000" pitchFamily="34" charset="-120"/>
                <a:ea typeface="華康兒風體W3" panose="020F0400000000000000" pitchFamily="34" charset="-120"/>
              </a:rPr>
              <a:t>嚴怡凡講師</a:t>
            </a:r>
            <a:endParaRPr lang="en-US" altLang="zh-TW" sz="4000" b="1" dirty="0">
              <a:solidFill>
                <a:srgbClr val="00B050"/>
              </a:solidFill>
              <a:latin typeface="華康兒風體W3" panose="020F0400000000000000" pitchFamily="34" charset="-120"/>
              <a:ea typeface="華康兒風體W3" panose="020F0400000000000000" pitchFamily="34" charset="-120"/>
            </a:endParaRPr>
          </a:p>
          <a:p>
            <a:pPr algn="l">
              <a:lnSpc>
                <a:spcPts val="5000"/>
              </a:lnSpc>
            </a:pPr>
            <a:r>
              <a:rPr lang="zh-TW" altLang="en-US" sz="4000" b="1" dirty="0" smtClean="0">
                <a:solidFill>
                  <a:srgbClr val="C00000"/>
                </a:solidFill>
                <a:latin typeface="文鼎粗行楷" panose="03000809000000000000" pitchFamily="65" charset="-120"/>
                <a:ea typeface="文鼎粗行楷" panose="03000809000000000000" pitchFamily="65" charset="-120"/>
              </a:rPr>
              <a:t>活動網址</a:t>
            </a:r>
            <a:endParaRPr lang="en-US" altLang="zh-TW" sz="4000" b="1" dirty="0" smtClean="0">
              <a:solidFill>
                <a:srgbClr val="C00000"/>
              </a:solidFill>
              <a:latin typeface="文鼎粗行楷" panose="03000809000000000000" pitchFamily="65" charset="-120"/>
              <a:ea typeface="文鼎粗行楷" panose="03000809000000000000" pitchFamily="65" charset="-120"/>
            </a:endParaRPr>
          </a:p>
          <a:p>
            <a:pPr algn="l">
              <a:lnSpc>
                <a:spcPts val="5000"/>
              </a:lnSpc>
            </a:pPr>
            <a:r>
              <a:rPr lang="en-US" altLang="zh-TW" sz="4000" b="1" dirty="0" smtClean="0">
                <a:solidFill>
                  <a:srgbClr val="00B050"/>
                </a:solidFill>
                <a:latin typeface="文鼎粗行楷" panose="03000809000000000000" pitchFamily="65" charset="-120"/>
                <a:ea typeface="文鼎粗行楷" panose="03000809000000000000" pitchFamily="65" charset="-120"/>
              </a:rPr>
              <a:t>https</a:t>
            </a:r>
            <a:r>
              <a:rPr lang="en-US" altLang="zh-TW" sz="4000" b="1" dirty="0">
                <a:solidFill>
                  <a:srgbClr val="00B050"/>
                </a:solidFill>
                <a:latin typeface="文鼎粗行楷" panose="03000809000000000000" pitchFamily="65" charset="-120"/>
                <a:ea typeface="文鼎粗行楷" panose="03000809000000000000" pitchFamily="65" charset="-120"/>
              </a:rPr>
              <a:t>://reurl.cc/Z9LvlV</a:t>
            </a:r>
            <a:endParaRPr lang="en-US" altLang="zh-TW" sz="4000" b="1" dirty="0">
              <a:solidFill>
                <a:srgbClr val="00B050"/>
              </a:solidFill>
              <a:latin typeface="華康兒風體W3" panose="020F0400000000000000" pitchFamily="34" charset="-120"/>
              <a:ea typeface="華康兒風體W3" panose="020F0400000000000000" pitchFamily="34" charset="-120"/>
            </a:endParaRPr>
          </a:p>
          <a:p>
            <a:pPr algn="l">
              <a:lnSpc>
                <a:spcPts val="5000"/>
              </a:lnSpc>
            </a:pPr>
            <a:r>
              <a:rPr lang="zh-TW" altLang="en-US" sz="4000" b="1" dirty="0" smtClean="0">
                <a:solidFill>
                  <a:srgbClr val="C00000"/>
                </a:solidFill>
                <a:latin typeface="文鼎粗行楷" panose="03000809000000000000" pitchFamily="65" charset="-120"/>
                <a:ea typeface="文鼎粗行楷" panose="03000809000000000000" pitchFamily="65" charset="-120"/>
              </a:rPr>
              <a:t>洽詢</a:t>
            </a:r>
            <a:r>
              <a:rPr lang="zh-TW" altLang="en-US" sz="4000" b="1" dirty="0">
                <a:solidFill>
                  <a:srgbClr val="C00000"/>
                </a:solidFill>
                <a:latin typeface="文鼎粗行楷" panose="03000809000000000000" pitchFamily="65" charset="-120"/>
                <a:ea typeface="文鼎粗行楷" panose="03000809000000000000" pitchFamily="65" charset="-120"/>
              </a:rPr>
              <a:t>電話</a:t>
            </a:r>
            <a:r>
              <a:rPr lang="en-US" altLang="zh-TW" sz="4000" b="1" dirty="0">
                <a:solidFill>
                  <a:srgbClr val="C00000"/>
                </a:solidFill>
                <a:latin typeface="文鼎粗行楷" panose="03000809000000000000" pitchFamily="65" charset="-120"/>
                <a:ea typeface="文鼎粗行楷" panose="03000809000000000000" pitchFamily="65" charset="-120"/>
              </a:rPr>
              <a:t>:</a:t>
            </a:r>
            <a:r>
              <a:rPr lang="en-US" altLang="zh-TW" sz="4000" b="1" dirty="0" smtClean="0">
                <a:solidFill>
                  <a:srgbClr val="00B050"/>
                </a:solidFill>
                <a:latin typeface="華康兒風體W4" panose="020F0400000000000000" pitchFamily="34" charset="-120"/>
                <a:ea typeface="華康兒風體W4" panose="020F0400000000000000" pitchFamily="34" charset="-120"/>
              </a:rPr>
              <a:t>03-9301669</a:t>
            </a:r>
            <a:endParaRPr lang="zh-TW" altLang="en-US" sz="4000" b="1" dirty="0">
              <a:solidFill>
                <a:srgbClr val="00B050"/>
              </a:solidFill>
              <a:latin typeface="華康兒風體W4" panose="020F0400000000000000" pitchFamily="34" charset="-120"/>
              <a:ea typeface="華康兒風體W4" panose="020F0400000000000000" pitchFamily="34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06" y="362252"/>
            <a:ext cx="1361954" cy="106595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784" y="11207853"/>
            <a:ext cx="476996" cy="61868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312" y="11870454"/>
            <a:ext cx="384358" cy="783480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2776506" y="11373928"/>
            <a:ext cx="19442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DFHsiuW3-B5" panose="03000309000000000000" pitchFamily="65" charset="-122"/>
                <a:ea typeface="DFHsiuW3-B5" panose="03000309000000000000" pitchFamily="65" charset="-122"/>
              </a:rPr>
              <a:t>宜蘭縣政府</a:t>
            </a:r>
            <a:endParaRPr lang="zh-TW" altLang="en-US" dirty="0">
              <a:latin typeface="DFHsiuW3-B5" panose="03000309000000000000" pitchFamily="65" charset="-122"/>
              <a:ea typeface="DFHsiuW3-B5" panose="03000309000000000000" pitchFamily="65" charset="-122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2776506" y="12176880"/>
            <a:ext cx="339067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DFHsiuW3-B5" panose="03000309000000000000" pitchFamily="65" charset="-122"/>
                <a:ea typeface="DFHsiuW3-B5" panose="03000309000000000000" pitchFamily="65" charset="-122"/>
              </a:rPr>
              <a:t>聖母醫護管理專科學校</a:t>
            </a:r>
            <a:endParaRPr lang="zh-TW" altLang="en-US" dirty="0">
              <a:latin typeface="DFHsiuW3-B5" panose="03000309000000000000" pitchFamily="65" charset="-122"/>
              <a:ea typeface="DFHsiuW3-B5" panose="03000309000000000000" pitchFamily="65" charset="-122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08" y="11265864"/>
            <a:ext cx="1307727" cy="120918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679835" y="895228"/>
            <a:ext cx="7253909" cy="1285552"/>
          </a:xfrm>
          <a:prstGeom prst="rect">
            <a:avLst/>
          </a:prstGeom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r>
              <a:rPr lang="zh-TW" altLang="en-US" sz="4000" dirty="0">
                <a:latin typeface="SentyMARUKO 新蒂小丸子体" panose="03000600000000000000" pitchFamily="66" charset="-120"/>
                <a:ea typeface="SentyMARUKO 新蒂小丸子体" panose="03000600000000000000" pitchFamily="66" charset="-120"/>
              </a:rPr>
              <a:t>長輩參與教養，該怎麼合作</a:t>
            </a:r>
            <a:r>
              <a:rPr lang="en-US" altLang="zh-TW" sz="4000" dirty="0">
                <a:latin typeface="SentyMARUKO 新蒂小丸子体" panose="03000600000000000000" pitchFamily="66" charset="-120"/>
                <a:ea typeface="SentyMARUKO 新蒂小丸子体" panose="03000600000000000000" pitchFamily="66" charset="-120"/>
              </a:rPr>
              <a:t>?</a:t>
            </a:r>
            <a:endParaRPr lang="zh-TW" altLang="en-US" sz="4000" dirty="0">
              <a:latin typeface="SentyMARUKO 新蒂小丸子体" panose="03000600000000000000" pitchFamily="66" charset="-120"/>
              <a:ea typeface="SentyMARUKO 新蒂小丸子体" panose="03000600000000000000" pitchFamily="66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119" b="91667" l="7264" r="95400">
                        <a14:foregroundMark x1="29056" y1="17560" x2="29056" y2="17560"/>
                        <a14:foregroundMark x1="27361" y1="13690" x2="27361" y2="13690"/>
                        <a14:foregroundMark x1="86441" y1="39583" x2="86441" y2="39583"/>
                        <a14:foregroundMark x1="87409" y1="41071" x2="87409" y2="41071"/>
                        <a14:foregroundMark x1="85714" y1="36310" x2="85714" y2="36310"/>
                        <a14:foregroundMark x1="87409" y1="40774" x2="87409" y2="40774"/>
                        <a14:foregroundMark x1="87893" y1="42262" x2="87893" y2="42262"/>
                        <a14:foregroundMark x1="57627" y1="74405" x2="57627" y2="744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576" y="8777064"/>
            <a:ext cx="5529605" cy="449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8990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82</Words>
  <Application>Microsoft Office PowerPoint</Application>
  <PresentationFormat>A3 紙張 (297x420 公釐)</PresentationFormat>
  <Paragraphs>13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毛毛雨唱歌</dc:title>
  <dc:creator>user</dc:creator>
  <cp:lastModifiedBy>user</cp:lastModifiedBy>
  <cp:revision>38</cp:revision>
  <cp:lastPrinted>2024-01-10T00:52:00Z</cp:lastPrinted>
  <dcterms:created xsi:type="dcterms:W3CDTF">2023-10-11T03:35:12Z</dcterms:created>
  <dcterms:modified xsi:type="dcterms:W3CDTF">2024-03-29T06:20:10Z</dcterms:modified>
</cp:coreProperties>
</file>